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530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7976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8385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8600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68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9060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322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02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4937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2146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283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ACE0C-7D3A-4990-9D85-CB2B1EEDF750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32F4-89A7-49C0-A67C-90DDA1875A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538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416" y="1556792"/>
            <a:ext cx="3343275" cy="315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0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8"/>
          <p:cNvSpPr txBox="1"/>
          <p:nvPr/>
        </p:nvSpPr>
        <p:spPr>
          <a:xfrm>
            <a:off x="1763688" y="1033380"/>
            <a:ext cx="48216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Endogeneous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soluble VEGFR-2/KDR (</a:t>
            </a:r>
            <a:r>
              <a:rPr lang="de-DE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S01-003)</a:t>
            </a:r>
            <a:endParaRPr lang="de-DE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002843" y="5187213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human umbilical vein endothelial (HUVE) cells were stimulated with 10ng/ml VEGF165 which was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preincubated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a 100-fold excess of the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endogenous soluble VEGFR-2/KDR</a:t>
            </a:r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14112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2013-02-14T07:08:34Z</dcterms:created>
  <dcterms:modified xsi:type="dcterms:W3CDTF">2015-04-14T07:36:14Z</dcterms:modified>
</cp:coreProperties>
</file>